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E81D7-955B-4941-A833-A1E349372EC6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33009-4DC0-41A9-B27C-17BD898562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9936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E81D7-955B-4941-A833-A1E349372EC6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33009-4DC0-41A9-B27C-17BD898562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7626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E81D7-955B-4941-A833-A1E349372EC6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33009-4DC0-41A9-B27C-17BD898562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855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E81D7-955B-4941-A833-A1E349372EC6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33009-4DC0-41A9-B27C-17BD898562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8669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E81D7-955B-4941-A833-A1E349372EC6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33009-4DC0-41A9-B27C-17BD898562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566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E81D7-955B-4941-A833-A1E349372EC6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33009-4DC0-41A9-B27C-17BD898562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576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E81D7-955B-4941-A833-A1E349372EC6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33009-4DC0-41A9-B27C-17BD898562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2475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E81D7-955B-4941-A833-A1E349372EC6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33009-4DC0-41A9-B27C-17BD898562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0556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E81D7-955B-4941-A833-A1E349372EC6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33009-4DC0-41A9-B27C-17BD898562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7256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E81D7-955B-4941-A833-A1E349372EC6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33009-4DC0-41A9-B27C-17BD898562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4279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E81D7-955B-4941-A833-A1E349372EC6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33009-4DC0-41A9-B27C-17BD898562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0388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5E81D7-955B-4941-A833-A1E349372EC6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33009-4DC0-41A9-B27C-17BD898562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8547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3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136"/>
            <a:ext cx="12189904" cy="6922136"/>
          </a:xfrm>
        </p:spPr>
      </p:pic>
    </p:spTree>
    <p:extLst>
      <p:ext uri="{BB962C8B-B14F-4D97-AF65-F5344CB8AC3E}">
        <p14:creationId xmlns:p14="http://schemas.microsoft.com/office/powerpoint/2010/main" val="1919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1224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1176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7276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5164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9969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</p:spPr>
      </p:pic>
    </p:spTree>
    <p:extLst>
      <p:ext uri="{BB962C8B-B14F-4D97-AF65-F5344CB8AC3E}">
        <p14:creationId xmlns:p14="http://schemas.microsoft.com/office/powerpoint/2010/main" val="71299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3537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</p:spPr>
      </p:pic>
    </p:spTree>
    <p:extLst>
      <p:ext uri="{BB962C8B-B14F-4D97-AF65-F5344CB8AC3E}">
        <p14:creationId xmlns:p14="http://schemas.microsoft.com/office/powerpoint/2010/main" val="305879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2" cy="6858001"/>
          </a:xfrm>
        </p:spPr>
      </p:pic>
    </p:spTree>
    <p:extLst>
      <p:ext uri="{BB962C8B-B14F-4D97-AF65-F5344CB8AC3E}">
        <p14:creationId xmlns:p14="http://schemas.microsoft.com/office/powerpoint/2010/main" val="53490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8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3063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2" cy="6858001"/>
          </a:xfrm>
        </p:spPr>
      </p:pic>
    </p:spTree>
    <p:extLst>
      <p:ext uri="{BB962C8B-B14F-4D97-AF65-F5344CB8AC3E}">
        <p14:creationId xmlns:p14="http://schemas.microsoft.com/office/powerpoint/2010/main" val="232532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9181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</p:spPr>
      </p:pic>
    </p:spTree>
    <p:extLst>
      <p:ext uri="{BB962C8B-B14F-4D97-AF65-F5344CB8AC3E}">
        <p14:creationId xmlns:p14="http://schemas.microsoft.com/office/powerpoint/2010/main" val="173596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865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9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400062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9397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8080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9766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6937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Tami</dc:creator>
  <cp:lastModifiedBy>Tami</cp:lastModifiedBy>
  <cp:revision>1</cp:revision>
  <dcterms:created xsi:type="dcterms:W3CDTF">2025-05-11T12:21:05Z</dcterms:created>
  <dcterms:modified xsi:type="dcterms:W3CDTF">2025-05-11T12:21:35Z</dcterms:modified>
</cp:coreProperties>
</file>